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68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9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4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98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5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80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22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99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1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3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95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1979-FD40-4B5F-B823-87BAD2735293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7133-80DD-4C75-A1B9-F9A3F61FE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74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" y="86497"/>
            <a:ext cx="6858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latin typeface="Arial Rounded MT Bold" panose="020F0704030504030204" pitchFamily="34" charset="0"/>
              </a:rPr>
              <a:t>Bármilyen lassan is haladsz,  </a:t>
            </a:r>
          </a:p>
          <a:p>
            <a:pPr algn="ctr"/>
            <a:r>
              <a:rPr lang="hu-HU" sz="7200" dirty="0" smtClean="0">
                <a:latin typeface="Arial Rounded MT Bold" panose="020F0704030504030204" pitchFamily="34" charset="0"/>
              </a:rPr>
              <a:t>a fotelban ücsörgőket mindenképpen lekörözöd.</a:t>
            </a:r>
            <a:endParaRPr lang="hu-HU" sz="7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5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11</Words>
  <Application>Microsoft Office PowerPoint</Application>
  <PresentationFormat>Egyéni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5</cp:revision>
  <dcterms:created xsi:type="dcterms:W3CDTF">2017-01-16T13:10:59Z</dcterms:created>
  <dcterms:modified xsi:type="dcterms:W3CDTF">2017-12-26T09:20:42Z</dcterms:modified>
</cp:coreProperties>
</file>